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58" r:id="rId3"/>
    <p:sldId id="259" r:id="rId4"/>
    <p:sldId id="260" r:id="rId5"/>
    <p:sldId id="261" r:id="rId6"/>
    <p:sldId id="262" r:id="rId7"/>
    <p:sldId id="263" r:id="rId8"/>
    <p:sldId id="264" r:id="rId9"/>
    <p:sldId id="265" r:id="rId10"/>
    <p:sldId id="266" r:id="rId11"/>
    <p:sldId id="267" r:id="rId12"/>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06D66-6059-4414-A596-F3C07D72F425}" type="datetimeFigureOut">
              <a:rPr lang="en-CA" smtClean="0"/>
              <a:t>2024-03-27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E7289-7190-4A9F-8B7D-3A9A4D0ECF01}" type="slidenum">
              <a:rPr lang="en-CA" smtClean="0"/>
              <a:t>‹#›</a:t>
            </a:fld>
            <a:endParaRPr lang="en-CA"/>
          </a:p>
        </p:txBody>
      </p:sp>
    </p:spTree>
    <p:extLst>
      <p:ext uri="{BB962C8B-B14F-4D97-AF65-F5344CB8AC3E}">
        <p14:creationId xmlns:p14="http://schemas.microsoft.com/office/powerpoint/2010/main" val="1984986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note taking and record keeping is essential in the real estate industry. </a:t>
            </a:r>
          </a:p>
          <a:p>
            <a:endParaRPr lang="en-US" dirty="0"/>
          </a:p>
          <a:p>
            <a:r>
              <a:rPr lang="en-US" dirty="0"/>
              <a:t>It is for your protection, and will serve as your first line of defense should a claim be lodged against you or your brokerage. </a:t>
            </a:r>
          </a:p>
          <a:p>
            <a:endParaRPr lang="en-US" dirty="0"/>
          </a:p>
          <a:p>
            <a:r>
              <a:rPr lang="en-US" dirty="0"/>
              <a:t>Should this happen, and you contact REIX immediately to notify them of the claim, the first request they will ask of you, is for all of your documentation pertaining to the matter. </a:t>
            </a:r>
          </a:p>
          <a:p>
            <a:endParaRPr lang="en-US" dirty="0"/>
          </a:p>
          <a:p>
            <a:r>
              <a:rPr lang="en-US" dirty="0"/>
              <a:t>Your chances for a solid defense are much greater when you have well documented discussions and instructions to your clients. </a:t>
            </a:r>
            <a:endParaRPr lang="en-CA" dirty="0"/>
          </a:p>
        </p:txBody>
      </p:sp>
      <p:sp>
        <p:nvSpPr>
          <p:cNvPr id="4" name="Slide Number Placeholder 3"/>
          <p:cNvSpPr>
            <a:spLocks noGrp="1"/>
          </p:cNvSpPr>
          <p:nvPr>
            <p:ph type="sldNum" sz="quarter" idx="5"/>
          </p:nvPr>
        </p:nvSpPr>
        <p:spPr/>
        <p:txBody>
          <a:bodyPr/>
          <a:lstStyle/>
          <a:p>
            <a:fld id="{0EAE7289-7190-4A9F-8B7D-3A9A4D0ECF01}" type="slidenum">
              <a:rPr lang="en-CA" smtClean="0"/>
              <a:t>2</a:t>
            </a:fld>
            <a:endParaRPr lang="en-CA"/>
          </a:p>
        </p:txBody>
      </p:sp>
    </p:spTree>
    <p:extLst>
      <p:ext uri="{BB962C8B-B14F-4D97-AF65-F5344CB8AC3E}">
        <p14:creationId xmlns:p14="http://schemas.microsoft.com/office/powerpoint/2010/main" val="2552466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as a licensee or registrant are sued you are not sued in contract. You are sued in Tort, which means it’s a credibility or a "I said/ you said" argument.</a:t>
            </a:r>
          </a:p>
          <a:p>
            <a:endParaRPr lang="en-US" dirty="0"/>
          </a:p>
          <a:p>
            <a:r>
              <a:rPr lang="en-US" dirty="0"/>
              <a:t>Notes made by you during the transaction and put in your records may be critical in defending you if you get sued down the road.</a:t>
            </a:r>
          </a:p>
          <a:p>
            <a:endParaRPr lang="en-CA" dirty="0"/>
          </a:p>
        </p:txBody>
      </p:sp>
      <p:sp>
        <p:nvSpPr>
          <p:cNvPr id="4" name="Slide Number Placeholder 3"/>
          <p:cNvSpPr>
            <a:spLocks noGrp="1"/>
          </p:cNvSpPr>
          <p:nvPr>
            <p:ph type="sldNum" sz="quarter" idx="5"/>
          </p:nvPr>
        </p:nvSpPr>
        <p:spPr/>
        <p:txBody>
          <a:bodyPr/>
          <a:lstStyle/>
          <a:p>
            <a:fld id="{0EAE7289-7190-4A9F-8B7D-3A9A4D0ECF01}" type="slidenum">
              <a:rPr lang="en-CA" smtClean="0"/>
              <a:t>3</a:t>
            </a:fld>
            <a:endParaRPr lang="en-CA"/>
          </a:p>
        </p:txBody>
      </p:sp>
    </p:spTree>
    <p:extLst>
      <p:ext uri="{BB962C8B-B14F-4D97-AF65-F5344CB8AC3E}">
        <p14:creationId xmlns:p14="http://schemas.microsoft.com/office/powerpoint/2010/main" val="742110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two years from the time of a transaction to get sued. It’s quite unlikely that you could remember exactly what you were doing on any given day three months ago never mind two years ago.</a:t>
            </a:r>
          </a:p>
          <a:p>
            <a:endParaRPr lang="en-US" dirty="0"/>
          </a:p>
          <a:p>
            <a:r>
              <a:rPr lang="en-US" dirty="0"/>
              <a:t>Good notes are not only very good defense but they may very well allow you to recall the transaction with more accuracy. They also speak to the competency of how you practice and this can be very important in a trial. In a lot of cases it can be a deciding factor. </a:t>
            </a:r>
            <a:endParaRPr lang="en-CA" dirty="0"/>
          </a:p>
        </p:txBody>
      </p:sp>
      <p:sp>
        <p:nvSpPr>
          <p:cNvPr id="4" name="Slide Number Placeholder 3"/>
          <p:cNvSpPr>
            <a:spLocks noGrp="1"/>
          </p:cNvSpPr>
          <p:nvPr>
            <p:ph type="sldNum" sz="quarter" idx="5"/>
          </p:nvPr>
        </p:nvSpPr>
        <p:spPr/>
        <p:txBody>
          <a:bodyPr/>
          <a:lstStyle/>
          <a:p>
            <a:fld id="{0EAE7289-7190-4A9F-8B7D-3A9A4D0ECF01}" type="slidenum">
              <a:rPr lang="en-CA" smtClean="0"/>
              <a:t>4</a:t>
            </a:fld>
            <a:endParaRPr lang="en-CA"/>
          </a:p>
        </p:txBody>
      </p:sp>
    </p:spTree>
    <p:extLst>
      <p:ext uri="{BB962C8B-B14F-4D97-AF65-F5344CB8AC3E}">
        <p14:creationId xmlns:p14="http://schemas.microsoft.com/office/powerpoint/2010/main" val="401634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record is anything that contains information or memorializes a past event. These can include electronic messages, such as emails, text messages and audio files.</a:t>
            </a:r>
          </a:p>
          <a:p>
            <a:endParaRPr lang="en-US" dirty="0"/>
          </a:p>
          <a:p>
            <a:r>
              <a:rPr lang="en-US" dirty="0"/>
              <a:t>Handwritten or typed notes should be written in such a way that someone who was never a party to the deal can read them and understand exactly what is being said or what happened.</a:t>
            </a:r>
          </a:p>
          <a:p>
            <a:endParaRPr lang="en-US" dirty="0"/>
          </a:p>
          <a:p>
            <a:r>
              <a:rPr lang="en-US" dirty="0"/>
              <a:t>Remember it's the content of those notes that is most important not the form in which they were written. </a:t>
            </a:r>
            <a:endParaRPr lang="en-CA" dirty="0"/>
          </a:p>
        </p:txBody>
      </p:sp>
      <p:sp>
        <p:nvSpPr>
          <p:cNvPr id="4" name="Slide Number Placeholder 3"/>
          <p:cNvSpPr>
            <a:spLocks noGrp="1"/>
          </p:cNvSpPr>
          <p:nvPr>
            <p:ph type="sldNum" sz="quarter" idx="5"/>
          </p:nvPr>
        </p:nvSpPr>
        <p:spPr/>
        <p:txBody>
          <a:bodyPr/>
          <a:lstStyle/>
          <a:p>
            <a:fld id="{0EAE7289-7190-4A9F-8B7D-3A9A4D0ECF01}" type="slidenum">
              <a:rPr lang="en-CA" smtClean="0"/>
              <a:t>5</a:t>
            </a:fld>
            <a:endParaRPr lang="en-CA"/>
          </a:p>
        </p:txBody>
      </p:sp>
    </p:spTree>
    <p:extLst>
      <p:ext uri="{BB962C8B-B14F-4D97-AF65-F5344CB8AC3E}">
        <p14:creationId xmlns:p14="http://schemas.microsoft.com/office/powerpoint/2010/main" val="1043481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 records must be in writing, including all service agreements with the client. </a:t>
            </a:r>
          </a:p>
          <a:p>
            <a:endParaRPr lang="en-US" dirty="0"/>
          </a:p>
          <a:p>
            <a:r>
              <a:rPr lang="en-US" dirty="0"/>
              <a:t>Always ensure that any disclosed material latent defects, are also properly documented in the representation agreement.</a:t>
            </a:r>
            <a:endParaRPr lang="en-CA" dirty="0"/>
          </a:p>
        </p:txBody>
      </p:sp>
      <p:sp>
        <p:nvSpPr>
          <p:cNvPr id="4" name="Slide Number Placeholder 3"/>
          <p:cNvSpPr>
            <a:spLocks noGrp="1"/>
          </p:cNvSpPr>
          <p:nvPr>
            <p:ph type="sldNum" sz="quarter" idx="5"/>
          </p:nvPr>
        </p:nvSpPr>
        <p:spPr/>
        <p:txBody>
          <a:bodyPr/>
          <a:lstStyle/>
          <a:p>
            <a:fld id="{0EAE7289-7190-4A9F-8B7D-3A9A4D0ECF01}" type="slidenum">
              <a:rPr lang="en-CA" smtClean="0"/>
              <a:t>6</a:t>
            </a:fld>
            <a:endParaRPr lang="en-CA"/>
          </a:p>
        </p:txBody>
      </p:sp>
    </p:spTree>
    <p:extLst>
      <p:ext uri="{BB962C8B-B14F-4D97-AF65-F5344CB8AC3E}">
        <p14:creationId xmlns:p14="http://schemas.microsoft.com/office/powerpoint/2010/main" val="1431823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computers and cell phones can get lost, stolen or replaced over time it is a very good idea to print off e-mails, texts, etc. regularly and put the copies in your files as you go. </a:t>
            </a:r>
          </a:p>
          <a:p>
            <a:endParaRPr lang="en-US" dirty="0"/>
          </a:p>
          <a:p>
            <a:r>
              <a:rPr lang="en-US" dirty="0"/>
              <a:t>It takes very little time, at that time, and may very well save you a huge amount of time, trouble and expense in the future if you do get sued. </a:t>
            </a:r>
          </a:p>
          <a:p>
            <a:endParaRPr lang="en-US" dirty="0"/>
          </a:p>
          <a:p>
            <a:r>
              <a:rPr lang="en-US" dirty="0"/>
              <a:t>Remember that all of this information MUST be produced in the event of a lawsuit.</a:t>
            </a:r>
          </a:p>
          <a:p>
            <a:endParaRPr lang="en-US" dirty="0"/>
          </a:p>
          <a:p>
            <a:r>
              <a:rPr lang="en-US" dirty="0"/>
              <a:t>Develop good habits early in your real estate career to make this a part of your day to day!</a:t>
            </a:r>
            <a:endParaRPr lang="en-CA" dirty="0"/>
          </a:p>
        </p:txBody>
      </p:sp>
      <p:sp>
        <p:nvSpPr>
          <p:cNvPr id="4" name="Slide Number Placeholder 3"/>
          <p:cNvSpPr>
            <a:spLocks noGrp="1"/>
          </p:cNvSpPr>
          <p:nvPr>
            <p:ph type="sldNum" sz="quarter" idx="5"/>
          </p:nvPr>
        </p:nvSpPr>
        <p:spPr/>
        <p:txBody>
          <a:bodyPr/>
          <a:lstStyle/>
          <a:p>
            <a:fld id="{0EAE7289-7190-4A9F-8B7D-3A9A4D0ECF01}" type="slidenum">
              <a:rPr lang="en-CA" smtClean="0"/>
              <a:t>7</a:t>
            </a:fld>
            <a:endParaRPr lang="en-CA"/>
          </a:p>
        </p:txBody>
      </p:sp>
    </p:spTree>
    <p:extLst>
      <p:ext uri="{BB962C8B-B14F-4D97-AF65-F5344CB8AC3E}">
        <p14:creationId xmlns:p14="http://schemas.microsoft.com/office/powerpoint/2010/main" val="1497589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you can improve your record keeping. </a:t>
            </a:r>
          </a:p>
          <a:p>
            <a:endParaRPr lang="en-US" dirty="0"/>
          </a:p>
          <a:p>
            <a:r>
              <a:rPr lang="en-US" dirty="0"/>
              <a:t>A great place to start is with text messaging, as it can be a real problem when dealing with a lawsuit. By their very nature they are cryptic. Everyone knows what is being discussed at the time they are being sent and received, but trying to figure out exactly what was being said some month or years down the road can be extremely difficult if not impossible.</a:t>
            </a:r>
          </a:p>
          <a:p>
            <a:endParaRPr lang="en-US" dirty="0"/>
          </a:p>
          <a:p>
            <a:r>
              <a:rPr lang="en-US" dirty="0"/>
              <a:t>As soon as possible after any text exchanges you should either print them off or send an email confirming what was discussed and the outcome. Then print a copy of that message and put it in your file. This then becomes your “back up”, proving that the discussions took place and explains/clarifies what was being discussed back and forth in the text exchanges.    </a:t>
            </a:r>
          </a:p>
          <a:p>
            <a:endParaRPr lang="en-US" dirty="0"/>
          </a:p>
          <a:p>
            <a:r>
              <a:rPr lang="en-US" dirty="0"/>
              <a:t>Ensure you are using consistent and clear language, in all forms of communication. </a:t>
            </a:r>
          </a:p>
          <a:p>
            <a:endParaRPr lang="en-US" dirty="0"/>
          </a:p>
          <a:p>
            <a:r>
              <a:rPr lang="en-US" dirty="0"/>
              <a:t>Always stick to the facts, avoid editorial comments. Remember you are responsible to adhere to the professional code of being a licensee or registrant.</a:t>
            </a:r>
          </a:p>
          <a:p>
            <a:endParaRPr lang="en-US" dirty="0"/>
          </a:p>
          <a:p>
            <a:r>
              <a:rPr lang="en-US" dirty="0"/>
              <a:t>When you confirm your instructions in writing, request an acknowledgement that they have been received. especially if they include important information or documents.</a:t>
            </a:r>
          </a:p>
          <a:p>
            <a:endParaRPr lang="en-US" dirty="0"/>
          </a:p>
          <a:p>
            <a:r>
              <a:rPr lang="en-US" dirty="0"/>
              <a:t>Avoid casual communications when possible. Remember your obligations as a professional and ensure you are always communicating in a way that you are comfortable were it to be read in court, because it might be some day!</a:t>
            </a:r>
            <a:endParaRPr lang="en-CA" dirty="0"/>
          </a:p>
        </p:txBody>
      </p:sp>
      <p:sp>
        <p:nvSpPr>
          <p:cNvPr id="4" name="Slide Number Placeholder 3"/>
          <p:cNvSpPr>
            <a:spLocks noGrp="1"/>
          </p:cNvSpPr>
          <p:nvPr>
            <p:ph type="sldNum" sz="quarter" idx="5"/>
          </p:nvPr>
        </p:nvSpPr>
        <p:spPr/>
        <p:txBody>
          <a:bodyPr/>
          <a:lstStyle/>
          <a:p>
            <a:fld id="{0EAE7289-7190-4A9F-8B7D-3A9A4D0ECF01}" type="slidenum">
              <a:rPr lang="en-CA" smtClean="0"/>
              <a:t>8</a:t>
            </a:fld>
            <a:endParaRPr lang="en-CA"/>
          </a:p>
        </p:txBody>
      </p:sp>
    </p:spTree>
    <p:extLst>
      <p:ext uri="{BB962C8B-B14F-4D97-AF65-F5344CB8AC3E}">
        <p14:creationId xmlns:p14="http://schemas.microsoft.com/office/powerpoint/2010/main" val="3792732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bottom line: keep track of the facts and take the time to put good notes in your file. Create good record keeping habits!</a:t>
            </a:r>
          </a:p>
          <a:p>
            <a:endParaRPr lang="en-US" dirty="0"/>
          </a:p>
          <a:p>
            <a:r>
              <a:rPr lang="en-US" dirty="0"/>
              <a:t>If you properly document your files, it may not stop someone from suing you, but you can be sure that it will greatly reduce the amount of time you are in the lawsuit. </a:t>
            </a:r>
            <a:endParaRPr lang="en-CA" dirty="0"/>
          </a:p>
        </p:txBody>
      </p:sp>
      <p:sp>
        <p:nvSpPr>
          <p:cNvPr id="4" name="Slide Number Placeholder 3"/>
          <p:cNvSpPr>
            <a:spLocks noGrp="1"/>
          </p:cNvSpPr>
          <p:nvPr>
            <p:ph type="sldNum" sz="quarter" idx="5"/>
          </p:nvPr>
        </p:nvSpPr>
        <p:spPr/>
        <p:txBody>
          <a:bodyPr/>
          <a:lstStyle/>
          <a:p>
            <a:fld id="{0EAE7289-7190-4A9F-8B7D-3A9A4D0ECF01}" type="slidenum">
              <a:rPr lang="en-CA" smtClean="0"/>
              <a:t>9</a:t>
            </a:fld>
            <a:endParaRPr lang="en-CA"/>
          </a:p>
        </p:txBody>
      </p:sp>
    </p:spTree>
    <p:extLst>
      <p:ext uri="{BB962C8B-B14F-4D97-AF65-F5344CB8AC3E}">
        <p14:creationId xmlns:p14="http://schemas.microsoft.com/office/powerpoint/2010/main" val="751742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remember that your present or future client may be the one that sues you and it's imperative to keep detailed notes to protect yourself  "down the road”. </a:t>
            </a:r>
          </a:p>
          <a:p>
            <a:endParaRPr lang="en-US" dirty="0"/>
          </a:p>
          <a:p>
            <a:r>
              <a:rPr lang="en-US" dirty="0"/>
              <a:t>Are there any further questions pertaining to this presentation?</a:t>
            </a:r>
          </a:p>
          <a:p>
            <a:endParaRPr lang="en-CA" dirty="0"/>
          </a:p>
        </p:txBody>
      </p:sp>
      <p:sp>
        <p:nvSpPr>
          <p:cNvPr id="4" name="Slide Number Placeholder 3"/>
          <p:cNvSpPr>
            <a:spLocks noGrp="1"/>
          </p:cNvSpPr>
          <p:nvPr>
            <p:ph type="sldNum" sz="quarter" idx="5"/>
          </p:nvPr>
        </p:nvSpPr>
        <p:spPr/>
        <p:txBody>
          <a:bodyPr/>
          <a:lstStyle/>
          <a:p>
            <a:fld id="{0EAE7289-7190-4A9F-8B7D-3A9A4D0ECF01}" type="slidenum">
              <a:rPr lang="en-CA" smtClean="0"/>
              <a:t>10</a:t>
            </a:fld>
            <a:endParaRPr lang="en-CA"/>
          </a:p>
        </p:txBody>
      </p:sp>
    </p:spTree>
    <p:extLst>
      <p:ext uri="{BB962C8B-B14F-4D97-AF65-F5344CB8AC3E}">
        <p14:creationId xmlns:p14="http://schemas.microsoft.com/office/powerpoint/2010/main" val="1651144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BDD2-4132-1978-E4F5-5FA6405D54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226A27F-E41E-60E1-FEDC-B56D24A0B2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EADE54A-DA04-2915-B010-79EF1DD183C8}"/>
              </a:ext>
            </a:extLst>
          </p:cNvPr>
          <p:cNvSpPr>
            <a:spLocks noGrp="1"/>
          </p:cNvSpPr>
          <p:nvPr>
            <p:ph type="dt" sz="half" idx="10"/>
          </p:nvPr>
        </p:nvSpPr>
        <p:spPr/>
        <p:txBody>
          <a:bodyPr/>
          <a:lstStyle/>
          <a:p>
            <a:fld id="{732280EE-4E8E-4CFD-8A90-30B2528B86F5}" type="datetimeFigureOut">
              <a:rPr lang="en-CA" smtClean="0"/>
              <a:t>2024-03-27</a:t>
            </a:fld>
            <a:endParaRPr lang="en-CA"/>
          </a:p>
        </p:txBody>
      </p:sp>
      <p:sp>
        <p:nvSpPr>
          <p:cNvPr id="5" name="Footer Placeholder 4">
            <a:extLst>
              <a:ext uri="{FF2B5EF4-FFF2-40B4-BE49-F238E27FC236}">
                <a16:creationId xmlns:a16="http://schemas.microsoft.com/office/drawing/2014/main" id="{4F9830EB-2D8F-5C0F-51F5-0FC87692D6C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FD037EB-087E-1EF2-A748-85F5E4A299B3}"/>
              </a:ext>
            </a:extLst>
          </p:cNvPr>
          <p:cNvSpPr>
            <a:spLocks noGrp="1"/>
          </p:cNvSpPr>
          <p:nvPr>
            <p:ph type="sldNum" sz="quarter" idx="12"/>
          </p:nvPr>
        </p:nvSpPr>
        <p:spPr/>
        <p:txBody>
          <a:bodyPr/>
          <a:lstStyle/>
          <a:p>
            <a:fld id="{DD6D634A-50E5-4DEC-8655-98DEB356BCB5}" type="slidenum">
              <a:rPr lang="en-CA" smtClean="0"/>
              <a:t>‹#›</a:t>
            </a:fld>
            <a:endParaRPr lang="en-CA"/>
          </a:p>
        </p:txBody>
      </p:sp>
    </p:spTree>
    <p:extLst>
      <p:ext uri="{BB962C8B-B14F-4D97-AF65-F5344CB8AC3E}">
        <p14:creationId xmlns:p14="http://schemas.microsoft.com/office/powerpoint/2010/main" val="3096541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BCA1-6148-04AA-95D2-57E2BCD6DF2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67B2FE5-363A-2034-B86A-5BC1614AE8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2D59AB-8189-DA47-FE61-01B7852375AE}"/>
              </a:ext>
            </a:extLst>
          </p:cNvPr>
          <p:cNvSpPr>
            <a:spLocks noGrp="1"/>
          </p:cNvSpPr>
          <p:nvPr>
            <p:ph type="dt" sz="half" idx="10"/>
          </p:nvPr>
        </p:nvSpPr>
        <p:spPr/>
        <p:txBody>
          <a:bodyPr/>
          <a:lstStyle/>
          <a:p>
            <a:fld id="{732280EE-4E8E-4CFD-8A90-30B2528B86F5}" type="datetimeFigureOut">
              <a:rPr lang="en-CA" smtClean="0"/>
              <a:t>2024-03-27</a:t>
            </a:fld>
            <a:endParaRPr lang="en-CA"/>
          </a:p>
        </p:txBody>
      </p:sp>
      <p:sp>
        <p:nvSpPr>
          <p:cNvPr id="5" name="Footer Placeholder 4">
            <a:extLst>
              <a:ext uri="{FF2B5EF4-FFF2-40B4-BE49-F238E27FC236}">
                <a16:creationId xmlns:a16="http://schemas.microsoft.com/office/drawing/2014/main" id="{95FE0EF6-5E20-3ADC-0DDB-0EF162F5DCF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6B3F587-720E-68FC-7B75-5D47CEFF1D5D}"/>
              </a:ext>
            </a:extLst>
          </p:cNvPr>
          <p:cNvSpPr>
            <a:spLocks noGrp="1"/>
          </p:cNvSpPr>
          <p:nvPr>
            <p:ph type="sldNum" sz="quarter" idx="12"/>
          </p:nvPr>
        </p:nvSpPr>
        <p:spPr/>
        <p:txBody>
          <a:bodyPr/>
          <a:lstStyle/>
          <a:p>
            <a:fld id="{DD6D634A-50E5-4DEC-8655-98DEB356BCB5}" type="slidenum">
              <a:rPr lang="en-CA" smtClean="0"/>
              <a:t>‹#›</a:t>
            </a:fld>
            <a:endParaRPr lang="en-CA"/>
          </a:p>
        </p:txBody>
      </p:sp>
    </p:spTree>
    <p:extLst>
      <p:ext uri="{BB962C8B-B14F-4D97-AF65-F5344CB8AC3E}">
        <p14:creationId xmlns:p14="http://schemas.microsoft.com/office/powerpoint/2010/main" val="40377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7ABF3-98CA-95C2-1FF8-F37BE594CF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BC0DD15-98F0-2E69-74E5-497591DC12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C12D1B8-E883-2456-7A58-4FA617394D47}"/>
              </a:ext>
            </a:extLst>
          </p:cNvPr>
          <p:cNvSpPr>
            <a:spLocks noGrp="1"/>
          </p:cNvSpPr>
          <p:nvPr>
            <p:ph type="dt" sz="half" idx="10"/>
          </p:nvPr>
        </p:nvSpPr>
        <p:spPr/>
        <p:txBody>
          <a:bodyPr/>
          <a:lstStyle/>
          <a:p>
            <a:fld id="{732280EE-4E8E-4CFD-8A90-30B2528B86F5}" type="datetimeFigureOut">
              <a:rPr lang="en-CA" smtClean="0"/>
              <a:t>2024-03-27</a:t>
            </a:fld>
            <a:endParaRPr lang="en-CA"/>
          </a:p>
        </p:txBody>
      </p:sp>
      <p:sp>
        <p:nvSpPr>
          <p:cNvPr id="5" name="Footer Placeholder 4">
            <a:extLst>
              <a:ext uri="{FF2B5EF4-FFF2-40B4-BE49-F238E27FC236}">
                <a16:creationId xmlns:a16="http://schemas.microsoft.com/office/drawing/2014/main" id="{9C2CFACD-4044-0155-5BDB-AF311695AD4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4D657FC-FC68-DD3E-0AA2-AF4D8FC276CA}"/>
              </a:ext>
            </a:extLst>
          </p:cNvPr>
          <p:cNvSpPr>
            <a:spLocks noGrp="1"/>
          </p:cNvSpPr>
          <p:nvPr>
            <p:ph type="sldNum" sz="quarter" idx="12"/>
          </p:nvPr>
        </p:nvSpPr>
        <p:spPr/>
        <p:txBody>
          <a:bodyPr/>
          <a:lstStyle/>
          <a:p>
            <a:fld id="{DD6D634A-50E5-4DEC-8655-98DEB356BCB5}" type="slidenum">
              <a:rPr lang="en-CA" smtClean="0"/>
              <a:t>‹#›</a:t>
            </a:fld>
            <a:endParaRPr lang="en-CA"/>
          </a:p>
        </p:txBody>
      </p:sp>
    </p:spTree>
    <p:extLst>
      <p:ext uri="{BB962C8B-B14F-4D97-AF65-F5344CB8AC3E}">
        <p14:creationId xmlns:p14="http://schemas.microsoft.com/office/powerpoint/2010/main" val="76534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F82D-8399-F2ED-0514-8F4545BD3C1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6C159CD-3857-2856-81C2-11C34D1B12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577B04-211D-710C-A3BA-0F9FC8750D0B}"/>
              </a:ext>
            </a:extLst>
          </p:cNvPr>
          <p:cNvSpPr>
            <a:spLocks noGrp="1"/>
          </p:cNvSpPr>
          <p:nvPr>
            <p:ph type="dt" sz="half" idx="10"/>
          </p:nvPr>
        </p:nvSpPr>
        <p:spPr/>
        <p:txBody>
          <a:bodyPr/>
          <a:lstStyle/>
          <a:p>
            <a:fld id="{732280EE-4E8E-4CFD-8A90-30B2528B86F5}" type="datetimeFigureOut">
              <a:rPr lang="en-CA" smtClean="0"/>
              <a:t>2024-03-27</a:t>
            </a:fld>
            <a:endParaRPr lang="en-CA"/>
          </a:p>
        </p:txBody>
      </p:sp>
      <p:sp>
        <p:nvSpPr>
          <p:cNvPr id="5" name="Footer Placeholder 4">
            <a:extLst>
              <a:ext uri="{FF2B5EF4-FFF2-40B4-BE49-F238E27FC236}">
                <a16:creationId xmlns:a16="http://schemas.microsoft.com/office/drawing/2014/main" id="{779C0C32-8C7C-CA28-7B24-9D2D6E880FF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AFDA525-9910-EE71-AAB4-56FD1A271658}"/>
              </a:ext>
            </a:extLst>
          </p:cNvPr>
          <p:cNvSpPr>
            <a:spLocks noGrp="1"/>
          </p:cNvSpPr>
          <p:nvPr>
            <p:ph type="sldNum" sz="quarter" idx="12"/>
          </p:nvPr>
        </p:nvSpPr>
        <p:spPr/>
        <p:txBody>
          <a:bodyPr/>
          <a:lstStyle/>
          <a:p>
            <a:fld id="{DD6D634A-50E5-4DEC-8655-98DEB356BCB5}" type="slidenum">
              <a:rPr lang="en-CA" smtClean="0"/>
              <a:t>‹#›</a:t>
            </a:fld>
            <a:endParaRPr lang="en-CA"/>
          </a:p>
        </p:txBody>
      </p:sp>
    </p:spTree>
    <p:extLst>
      <p:ext uri="{BB962C8B-B14F-4D97-AF65-F5344CB8AC3E}">
        <p14:creationId xmlns:p14="http://schemas.microsoft.com/office/powerpoint/2010/main" val="3391604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B0DC-771A-6986-CD3E-D5984B3EE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742D5B5-7C3E-E574-F1F5-FAF29EB340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9A14C0-0A9D-C5ED-F04E-8C5964916DBB}"/>
              </a:ext>
            </a:extLst>
          </p:cNvPr>
          <p:cNvSpPr>
            <a:spLocks noGrp="1"/>
          </p:cNvSpPr>
          <p:nvPr>
            <p:ph type="dt" sz="half" idx="10"/>
          </p:nvPr>
        </p:nvSpPr>
        <p:spPr/>
        <p:txBody>
          <a:bodyPr/>
          <a:lstStyle/>
          <a:p>
            <a:fld id="{732280EE-4E8E-4CFD-8A90-30B2528B86F5}" type="datetimeFigureOut">
              <a:rPr lang="en-CA" smtClean="0"/>
              <a:t>2024-03-27</a:t>
            </a:fld>
            <a:endParaRPr lang="en-CA"/>
          </a:p>
        </p:txBody>
      </p:sp>
      <p:sp>
        <p:nvSpPr>
          <p:cNvPr id="5" name="Footer Placeholder 4">
            <a:extLst>
              <a:ext uri="{FF2B5EF4-FFF2-40B4-BE49-F238E27FC236}">
                <a16:creationId xmlns:a16="http://schemas.microsoft.com/office/drawing/2014/main" id="{9E4A1ACE-3679-CC63-68FA-A549E051CF9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2460F32-275D-D868-4630-9175022C9003}"/>
              </a:ext>
            </a:extLst>
          </p:cNvPr>
          <p:cNvSpPr>
            <a:spLocks noGrp="1"/>
          </p:cNvSpPr>
          <p:nvPr>
            <p:ph type="sldNum" sz="quarter" idx="12"/>
          </p:nvPr>
        </p:nvSpPr>
        <p:spPr/>
        <p:txBody>
          <a:bodyPr/>
          <a:lstStyle/>
          <a:p>
            <a:fld id="{DD6D634A-50E5-4DEC-8655-98DEB356BCB5}" type="slidenum">
              <a:rPr lang="en-CA" smtClean="0"/>
              <a:t>‹#›</a:t>
            </a:fld>
            <a:endParaRPr lang="en-CA"/>
          </a:p>
        </p:txBody>
      </p:sp>
    </p:spTree>
    <p:extLst>
      <p:ext uri="{BB962C8B-B14F-4D97-AF65-F5344CB8AC3E}">
        <p14:creationId xmlns:p14="http://schemas.microsoft.com/office/powerpoint/2010/main" val="193632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108E-2924-1C30-E419-6F4B1C9040B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E6586A9-4B42-347B-79EC-E1596505B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4A8FA98-3AED-C636-600B-A2CE6F1CED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44DE5AF-5643-C2F1-4782-24D552AE7AC1}"/>
              </a:ext>
            </a:extLst>
          </p:cNvPr>
          <p:cNvSpPr>
            <a:spLocks noGrp="1"/>
          </p:cNvSpPr>
          <p:nvPr>
            <p:ph type="dt" sz="half" idx="10"/>
          </p:nvPr>
        </p:nvSpPr>
        <p:spPr/>
        <p:txBody>
          <a:bodyPr/>
          <a:lstStyle/>
          <a:p>
            <a:fld id="{732280EE-4E8E-4CFD-8A90-30B2528B86F5}" type="datetimeFigureOut">
              <a:rPr lang="en-CA" smtClean="0"/>
              <a:t>2024-03-27</a:t>
            </a:fld>
            <a:endParaRPr lang="en-CA"/>
          </a:p>
        </p:txBody>
      </p:sp>
      <p:sp>
        <p:nvSpPr>
          <p:cNvPr id="6" name="Footer Placeholder 5">
            <a:extLst>
              <a:ext uri="{FF2B5EF4-FFF2-40B4-BE49-F238E27FC236}">
                <a16:creationId xmlns:a16="http://schemas.microsoft.com/office/drawing/2014/main" id="{38F39B9C-B48F-D917-0393-96053C08A5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43AA615-E61A-9D69-E780-1EA91C22E5F0}"/>
              </a:ext>
            </a:extLst>
          </p:cNvPr>
          <p:cNvSpPr>
            <a:spLocks noGrp="1"/>
          </p:cNvSpPr>
          <p:nvPr>
            <p:ph type="sldNum" sz="quarter" idx="12"/>
          </p:nvPr>
        </p:nvSpPr>
        <p:spPr/>
        <p:txBody>
          <a:bodyPr/>
          <a:lstStyle/>
          <a:p>
            <a:fld id="{DD6D634A-50E5-4DEC-8655-98DEB356BCB5}" type="slidenum">
              <a:rPr lang="en-CA" smtClean="0"/>
              <a:t>‹#›</a:t>
            </a:fld>
            <a:endParaRPr lang="en-CA"/>
          </a:p>
        </p:txBody>
      </p:sp>
    </p:spTree>
    <p:extLst>
      <p:ext uri="{BB962C8B-B14F-4D97-AF65-F5344CB8AC3E}">
        <p14:creationId xmlns:p14="http://schemas.microsoft.com/office/powerpoint/2010/main" val="2739769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E2CA-A532-F256-CA4B-4C51D993E84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8946B26-8C45-8B21-5589-9318835D4F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5B57A6-7B97-5CA1-1FC9-9AC807B6E6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991DBE4-F50E-F5DA-516B-EAD637E9F1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85C942-BD49-B5A5-F145-7A13EAA664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AEFD7D3-F3C3-5253-54B2-29BE8C324EFB}"/>
              </a:ext>
            </a:extLst>
          </p:cNvPr>
          <p:cNvSpPr>
            <a:spLocks noGrp="1"/>
          </p:cNvSpPr>
          <p:nvPr>
            <p:ph type="dt" sz="half" idx="10"/>
          </p:nvPr>
        </p:nvSpPr>
        <p:spPr/>
        <p:txBody>
          <a:bodyPr/>
          <a:lstStyle/>
          <a:p>
            <a:fld id="{732280EE-4E8E-4CFD-8A90-30B2528B86F5}" type="datetimeFigureOut">
              <a:rPr lang="en-CA" smtClean="0"/>
              <a:t>2024-03-27</a:t>
            </a:fld>
            <a:endParaRPr lang="en-CA"/>
          </a:p>
        </p:txBody>
      </p:sp>
      <p:sp>
        <p:nvSpPr>
          <p:cNvPr id="8" name="Footer Placeholder 7">
            <a:extLst>
              <a:ext uri="{FF2B5EF4-FFF2-40B4-BE49-F238E27FC236}">
                <a16:creationId xmlns:a16="http://schemas.microsoft.com/office/drawing/2014/main" id="{F1212A8C-C3D5-0135-1F39-3EA2D673301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3EEC61E-0E84-162E-D822-5733059FF3C9}"/>
              </a:ext>
            </a:extLst>
          </p:cNvPr>
          <p:cNvSpPr>
            <a:spLocks noGrp="1"/>
          </p:cNvSpPr>
          <p:nvPr>
            <p:ph type="sldNum" sz="quarter" idx="12"/>
          </p:nvPr>
        </p:nvSpPr>
        <p:spPr/>
        <p:txBody>
          <a:bodyPr/>
          <a:lstStyle/>
          <a:p>
            <a:fld id="{DD6D634A-50E5-4DEC-8655-98DEB356BCB5}" type="slidenum">
              <a:rPr lang="en-CA" smtClean="0"/>
              <a:t>‹#›</a:t>
            </a:fld>
            <a:endParaRPr lang="en-CA"/>
          </a:p>
        </p:txBody>
      </p:sp>
    </p:spTree>
    <p:extLst>
      <p:ext uri="{BB962C8B-B14F-4D97-AF65-F5344CB8AC3E}">
        <p14:creationId xmlns:p14="http://schemas.microsoft.com/office/powerpoint/2010/main" val="123512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9F07E-6542-FB21-7DAD-19AE842AE41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367CD15-1711-396A-4B67-86526E50F989}"/>
              </a:ext>
            </a:extLst>
          </p:cNvPr>
          <p:cNvSpPr>
            <a:spLocks noGrp="1"/>
          </p:cNvSpPr>
          <p:nvPr>
            <p:ph type="dt" sz="half" idx="10"/>
          </p:nvPr>
        </p:nvSpPr>
        <p:spPr/>
        <p:txBody>
          <a:bodyPr/>
          <a:lstStyle/>
          <a:p>
            <a:fld id="{732280EE-4E8E-4CFD-8A90-30B2528B86F5}" type="datetimeFigureOut">
              <a:rPr lang="en-CA" smtClean="0"/>
              <a:t>2024-03-27</a:t>
            </a:fld>
            <a:endParaRPr lang="en-CA"/>
          </a:p>
        </p:txBody>
      </p:sp>
      <p:sp>
        <p:nvSpPr>
          <p:cNvPr id="4" name="Footer Placeholder 3">
            <a:extLst>
              <a:ext uri="{FF2B5EF4-FFF2-40B4-BE49-F238E27FC236}">
                <a16:creationId xmlns:a16="http://schemas.microsoft.com/office/drawing/2014/main" id="{C01CC741-4413-A90A-E348-AC6ECFBB7AD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0AA5CA9-D0C6-CD4A-C8C6-30E5866FA791}"/>
              </a:ext>
            </a:extLst>
          </p:cNvPr>
          <p:cNvSpPr>
            <a:spLocks noGrp="1"/>
          </p:cNvSpPr>
          <p:nvPr>
            <p:ph type="sldNum" sz="quarter" idx="12"/>
          </p:nvPr>
        </p:nvSpPr>
        <p:spPr/>
        <p:txBody>
          <a:bodyPr/>
          <a:lstStyle/>
          <a:p>
            <a:fld id="{DD6D634A-50E5-4DEC-8655-98DEB356BCB5}" type="slidenum">
              <a:rPr lang="en-CA" smtClean="0"/>
              <a:t>‹#›</a:t>
            </a:fld>
            <a:endParaRPr lang="en-CA"/>
          </a:p>
        </p:txBody>
      </p:sp>
    </p:spTree>
    <p:extLst>
      <p:ext uri="{BB962C8B-B14F-4D97-AF65-F5344CB8AC3E}">
        <p14:creationId xmlns:p14="http://schemas.microsoft.com/office/powerpoint/2010/main" val="210140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C9345-5888-A0A4-0EB8-D18109AD9E13}"/>
              </a:ext>
            </a:extLst>
          </p:cNvPr>
          <p:cNvSpPr>
            <a:spLocks noGrp="1"/>
          </p:cNvSpPr>
          <p:nvPr>
            <p:ph type="dt" sz="half" idx="10"/>
          </p:nvPr>
        </p:nvSpPr>
        <p:spPr/>
        <p:txBody>
          <a:bodyPr/>
          <a:lstStyle/>
          <a:p>
            <a:fld id="{732280EE-4E8E-4CFD-8A90-30B2528B86F5}" type="datetimeFigureOut">
              <a:rPr lang="en-CA" smtClean="0"/>
              <a:t>2024-03-27</a:t>
            </a:fld>
            <a:endParaRPr lang="en-CA"/>
          </a:p>
        </p:txBody>
      </p:sp>
      <p:sp>
        <p:nvSpPr>
          <p:cNvPr id="3" name="Footer Placeholder 2">
            <a:extLst>
              <a:ext uri="{FF2B5EF4-FFF2-40B4-BE49-F238E27FC236}">
                <a16:creationId xmlns:a16="http://schemas.microsoft.com/office/drawing/2014/main" id="{420BDDAD-F196-4B3B-8C4C-4AF2F2E643B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0EBDD8C-290E-3E03-B6A5-EEF879356F37}"/>
              </a:ext>
            </a:extLst>
          </p:cNvPr>
          <p:cNvSpPr>
            <a:spLocks noGrp="1"/>
          </p:cNvSpPr>
          <p:nvPr>
            <p:ph type="sldNum" sz="quarter" idx="12"/>
          </p:nvPr>
        </p:nvSpPr>
        <p:spPr/>
        <p:txBody>
          <a:bodyPr/>
          <a:lstStyle/>
          <a:p>
            <a:fld id="{DD6D634A-50E5-4DEC-8655-98DEB356BCB5}" type="slidenum">
              <a:rPr lang="en-CA" smtClean="0"/>
              <a:t>‹#›</a:t>
            </a:fld>
            <a:endParaRPr lang="en-CA"/>
          </a:p>
        </p:txBody>
      </p:sp>
    </p:spTree>
    <p:extLst>
      <p:ext uri="{BB962C8B-B14F-4D97-AF65-F5344CB8AC3E}">
        <p14:creationId xmlns:p14="http://schemas.microsoft.com/office/powerpoint/2010/main" val="1273312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886E-DC91-ADF5-41C4-BF55E2037B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30B0891-CD9C-137A-7362-9DE8F2D188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68035B8-53E7-D886-FE28-9CB99EC0D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8BD92D-43AC-43EA-2D82-1015D4E8F88B}"/>
              </a:ext>
            </a:extLst>
          </p:cNvPr>
          <p:cNvSpPr>
            <a:spLocks noGrp="1"/>
          </p:cNvSpPr>
          <p:nvPr>
            <p:ph type="dt" sz="half" idx="10"/>
          </p:nvPr>
        </p:nvSpPr>
        <p:spPr/>
        <p:txBody>
          <a:bodyPr/>
          <a:lstStyle/>
          <a:p>
            <a:fld id="{732280EE-4E8E-4CFD-8A90-30B2528B86F5}" type="datetimeFigureOut">
              <a:rPr lang="en-CA" smtClean="0"/>
              <a:t>2024-03-27</a:t>
            </a:fld>
            <a:endParaRPr lang="en-CA"/>
          </a:p>
        </p:txBody>
      </p:sp>
      <p:sp>
        <p:nvSpPr>
          <p:cNvPr id="6" name="Footer Placeholder 5">
            <a:extLst>
              <a:ext uri="{FF2B5EF4-FFF2-40B4-BE49-F238E27FC236}">
                <a16:creationId xmlns:a16="http://schemas.microsoft.com/office/drawing/2014/main" id="{FFD452D5-3485-2605-76CE-02D3F175D11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B370D0C-DDF7-2348-4092-3C7F92F4DE14}"/>
              </a:ext>
            </a:extLst>
          </p:cNvPr>
          <p:cNvSpPr>
            <a:spLocks noGrp="1"/>
          </p:cNvSpPr>
          <p:nvPr>
            <p:ph type="sldNum" sz="quarter" idx="12"/>
          </p:nvPr>
        </p:nvSpPr>
        <p:spPr/>
        <p:txBody>
          <a:bodyPr/>
          <a:lstStyle/>
          <a:p>
            <a:fld id="{DD6D634A-50E5-4DEC-8655-98DEB356BCB5}" type="slidenum">
              <a:rPr lang="en-CA" smtClean="0"/>
              <a:t>‹#›</a:t>
            </a:fld>
            <a:endParaRPr lang="en-CA"/>
          </a:p>
        </p:txBody>
      </p:sp>
    </p:spTree>
    <p:extLst>
      <p:ext uri="{BB962C8B-B14F-4D97-AF65-F5344CB8AC3E}">
        <p14:creationId xmlns:p14="http://schemas.microsoft.com/office/powerpoint/2010/main" val="2899482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71BE9-BCF6-ADCC-5865-45899FF75A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65999A6-3486-F117-8C69-934781FFD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27F91B0-92F8-1F4F-5FE9-AB8748F6A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E4CA1-F6EA-0129-FF55-0968C0C135C2}"/>
              </a:ext>
            </a:extLst>
          </p:cNvPr>
          <p:cNvSpPr>
            <a:spLocks noGrp="1"/>
          </p:cNvSpPr>
          <p:nvPr>
            <p:ph type="dt" sz="half" idx="10"/>
          </p:nvPr>
        </p:nvSpPr>
        <p:spPr/>
        <p:txBody>
          <a:bodyPr/>
          <a:lstStyle/>
          <a:p>
            <a:fld id="{732280EE-4E8E-4CFD-8A90-30B2528B86F5}" type="datetimeFigureOut">
              <a:rPr lang="en-CA" smtClean="0"/>
              <a:t>2024-03-27</a:t>
            </a:fld>
            <a:endParaRPr lang="en-CA"/>
          </a:p>
        </p:txBody>
      </p:sp>
      <p:sp>
        <p:nvSpPr>
          <p:cNvPr id="6" name="Footer Placeholder 5">
            <a:extLst>
              <a:ext uri="{FF2B5EF4-FFF2-40B4-BE49-F238E27FC236}">
                <a16:creationId xmlns:a16="http://schemas.microsoft.com/office/drawing/2014/main" id="{61E877E4-0434-287B-56AD-7CFF9ED1DB8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85F281-DAB2-B64D-8696-E0737FF7C44A}"/>
              </a:ext>
            </a:extLst>
          </p:cNvPr>
          <p:cNvSpPr>
            <a:spLocks noGrp="1"/>
          </p:cNvSpPr>
          <p:nvPr>
            <p:ph type="sldNum" sz="quarter" idx="12"/>
          </p:nvPr>
        </p:nvSpPr>
        <p:spPr/>
        <p:txBody>
          <a:bodyPr/>
          <a:lstStyle/>
          <a:p>
            <a:fld id="{DD6D634A-50E5-4DEC-8655-98DEB356BCB5}" type="slidenum">
              <a:rPr lang="en-CA" smtClean="0"/>
              <a:t>‹#›</a:t>
            </a:fld>
            <a:endParaRPr lang="en-CA"/>
          </a:p>
        </p:txBody>
      </p:sp>
    </p:spTree>
    <p:extLst>
      <p:ext uri="{BB962C8B-B14F-4D97-AF65-F5344CB8AC3E}">
        <p14:creationId xmlns:p14="http://schemas.microsoft.com/office/powerpoint/2010/main" val="728162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6394D5-94E6-BA2C-BD35-60850CE6A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9D001BE-9ECD-BC10-E582-A35C105EDF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5D73BF3-CA3A-85C3-50A6-8C2ED32AF9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2280EE-4E8E-4CFD-8A90-30B2528B86F5}" type="datetimeFigureOut">
              <a:rPr lang="en-CA" smtClean="0"/>
              <a:t>2024-03-27</a:t>
            </a:fld>
            <a:endParaRPr lang="en-CA"/>
          </a:p>
        </p:txBody>
      </p:sp>
      <p:sp>
        <p:nvSpPr>
          <p:cNvPr id="5" name="Footer Placeholder 4">
            <a:extLst>
              <a:ext uri="{FF2B5EF4-FFF2-40B4-BE49-F238E27FC236}">
                <a16:creationId xmlns:a16="http://schemas.microsoft.com/office/drawing/2014/main" id="{EEF3974C-4AB8-ED35-7D03-94119AD193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8604D458-905E-D127-7E48-56CF881A39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6D634A-50E5-4DEC-8655-98DEB356BCB5}" type="slidenum">
              <a:rPr lang="en-CA" smtClean="0"/>
              <a:t>‹#›</a:t>
            </a:fld>
            <a:endParaRPr lang="en-CA"/>
          </a:p>
        </p:txBody>
      </p:sp>
    </p:spTree>
    <p:extLst>
      <p:ext uri="{BB962C8B-B14F-4D97-AF65-F5344CB8AC3E}">
        <p14:creationId xmlns:p14="http://schemas.microsoft.com/office/powerpoint/2010/main" val="60202346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
            <a:extLst>
              <a:ext uri="{FF2B5EF4-FFF2-40B4-BE49-F238E27FC236}">
                <a16:creationId xmlns:a16="http://schemas.microsoft.com/office/drawing/2014/main" id="{1DEDCB54-3CF4-BA63-82A3-DC5437220E9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4709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
            <a:extLst>
              <a:ext uri="{FF2B5EF4-FFF2-40B4-BE49-F238E27FC236}">
                <a16:creationId xmlns:a16="http://schemas.microsoft.com/office/drawing/2014/main" id="{7158A6F0-1074-314C-710C-DA21F5DD878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7483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
            <a:extLst>
              <a:ext uri="{FF2B5EF4-FFF2-40B4-BE49-F238E27FC236}">
                <a16:creationId xmlns:a16="http://schemas.microsoft.com/office/drawing/2014/main" id="{D90A428F-96E0-E9C3-1054-E3485ECFFE4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
            <a:extLst>
              <a:ext uri="{FF2B5EF4-FFF2-40B4-BE49-F238E27FC236}">
                <a16:creationId xmlns:a16="http://schemas.microsoft.com/office/drawing/2014/main" id="{77201375-9D32-2F68-B9E1-E5F31832C75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3241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
            <a:extLst>
              <a:ext uri="{FF2B5EF4-FFF2-40B4-BE49-F238E27FC236}">
                <a16:creationId xmlns:a16="http://schemas.microsoft.com/office/drawing/2014/main" id="{A9C13E0F-B7D5-E3BF-CBD5-CFCC8150432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2058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
            <a:extLst>
              <a:ext uri="{FF2B5EF4-FFF2-40B4-BE49-F238E27FC236}">
                <a16:creationId xmlns:a16="http://schemas.microsoft.com/office/drawing/2014/main" id="{BCF65796-86BF-F8C3-BD19-9A41DB40B2C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1802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
            <a:extLst>
              <a:ext uri="{FF2B5EF4-FFF2-40B4-BE49-F238E27FC236}">
                <a16:creationId xmlns:a16="http://schemas.microsoft.com/office/drawing/2014/main" id="{3BACDA18-3544-3769-FC99-A1447ABDE08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5067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
            <a:extLst>
              <a:ext uri="{FF2B5EF4-FFF2-40B4-BE49-F238E27FC236}">
                <a16:creationId xmlns:a16="http://schemas.microsoft.com/office/drawing/2014/main" id="{42C16BF6-092C-A34F-3BA3-ABE22831908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5428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
            <a:extLst>
              <a:ext uri="{FF2B5EF4-FFF2-40B4-BE49-F238E27FC236}">
                <a16:creationId xmlns:a16="http://schemas.microsoft.com/office/drawing/2014/main" id="{0CC57A74-83BB-9913-FAA8-CBB63D1D30B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2580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FD323362-AB3E-D693-86A9-20536C242DA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8605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
            <a:extLst>
              <a:ext uri="{FF2B5EF4-FFF2-40B4-BE49-F238E27FC236}">
                <a16:creationId xmlns:a16="http://schemas.microsoft.com/office/drawing/2014/main" id="{6A282813-A1CB-FB0C-C368-9C465CC5FB2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5296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856</Words>
  <Application>Microsoft Office PowerPoint</Application>
  <PresentationFormat>Widescreen</PresentationFormat>
  <Paragraphs>56</Paragraphs>
  <Slides>11</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Perreault</dc:creator>
  <cp:lastModifiedBy>Michelle Perreault</cp:lastModifiedBy>
  <cp:revision>1</cp:revision>
  <dcterms:created xsi:type="dcterms:W3CDTF">2024-03-27T20:39:07Z</dcterms:created>
  <dcterms:modified xsi:type="dcterms:W3CDTF">2024-03-27T20:41:15Z</dcterms:modified>
</cp:coreProperties>
</file>